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76" r:id="rId5"/>
    <p:sldId id="282" r:id="rId6"/>
    <p:sldId id="277" r:id="rId7"/>
    <p:sldId id="278" r:id="rId8"/>
    <p:sldId id="279" r:id="rId9"/>
    <p:sldId id="280" r:id="rId10"/>
    <p:sldId id="281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396D-648D-4421-96C1-4FED57E460B1}" type="datetimeFigureOut">
              <a:rPr lang="fr-FR" smtClean="0"/>
              <a:t>14/04/2020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1311-3731-4DFA-8EBC-B3D5EC124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8131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396D-648D-4421-96C1-4FED57E460B1}" type="datetimeFigureOut">
              <a:rPr lang="fr-FR" smtClean="0"/>
              <a:t>14/04/2020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1311-3731-4DFA-8EBC-B3D5EC124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686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396D-648D-4421-96C1-4FED57E460B1}" type="datetimeFigureOut">
              <a:rPr lang="fr-FR" smtClean="0"/>
              <a:t>14/04/2020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1311-3731-4DFA-8EBC-B3D5EC124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484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396D-648D-4421-96C1-4FED57E460B1}" type="datetimeFigureOut">
              <a:rPr lang="fr-FR" smtClean="0"/>
              <a:t>14/04/2020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1311-3731-4DFA-8EBC-B3D5EC124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0921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396D-648D-4421-96C1-4FED57E460B1}" type="datetimeFigureOut">
              <a:rPr lang="fr-FR" smtClean="0"/>
              <a:t>14/04/2020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1311-3731-4DFA-8EBC-B3D5EC124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53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396D-648D-4421-96C1-4FED57E460B1}" type="datetimeFigureOut">
              <a:rPr lang="fr-FR" smtClean="0"/>
              <a:t>14/04/2020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1311-3731-4DFA-8EBC-B3D5EC124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690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396D-648D-4421-96C1-4FED57E460B1}" type="datetimeFigureOut">
              <a:rPr lang="fr-FR" smtClean="0"/>
              <a:t>14/04/2020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1311-3731-4DFA-8EBC-B3D5EC124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0237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396D-648D-4421-96C1-4FED57E460B1}" type="datetimeFigureOut">
              <a:rPr lang="fr-FR" smtClean="0"/>
              <a:t>14/04/2020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1311-3731-4DFA-8EBC-B3D5EC124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760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396D-648D-4421-96C1-4FED57E460B1}" type="datetimeFigureOut">
              <a:rPr lang="fr-FR" smtClean="0"/>
              <a:t>14/04/2020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1311-3731-4DFA-8EBC-B3D5EC124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149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396D-648D-4421-96C1-4FED57E460B1}" type="datetimeFigureOut">
              <a:rPr lang="fr-FR" smtClean="0"/>
              <a:t>14/04/2020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1311-3731-4DFA-8EBC-B3D5EC124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919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396D-648D-4421-96C1-4FED57E460B1}" type="datetimeFigureOut">
              <a:rPr lang="fr-FR" smtClean="0"/>
              <a:t>14/04/2020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1311-3731-4DFA-8EBC-B3D5EC124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9633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4396D-648D-4421-96C1-4FED57E460B1}" type="datetimeFigureOut">
              <a:rPr lang="fr-FR" smtClean="0"/>
              <a:t>14/04/2020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1311-3731-4DFA-8EBC-B3D5EC124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807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0291"/>
            <a:ext cx="12192000" cy="685934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10664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2878000"/>
            <a:ext cx="121919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accent5">
                    <a:lumMod val="75000"/>
                  </a:schemeClr>
                </a:solidFill>
                <a:latin typeface="Agency FB" panose="020B0503020202020204" pitchFamily="34" charset="0"/>
              </a:rPr>
              <a:t>GROUPEMENTS TERRITORIAUX</a:t>
            </a:r>
          </a:p>
          <a:p>
            <a:pPr algn="ctr"/>
            <a:endParaRPr lang="fr-FR" sz="3600" b="1" dirty="0">
              <a:solidFill>
                <a:schemeClr val="accent5">
                  <a:lumMod val="75000"/>
                </a:schemeClr>
              </a:solidFill>
              <a:latin typeface="Agency FB" panose="020B0503020202020204" pitchFamily="34" charset="0"/>
            </a:endParaRPr>
          </a:p>
          <a:p>
            <a:pPr algn="ctr"/>
            <a:r>
              <a:rPr lang="fr-FR" sz="3600" b="1" dirty="0" smtClean="0">
                <a:solidFill>
                  <a:schemeClr val="accent5">
                    <a:lumMod val="75000"/>
                  </a:schemeClr>
                </a:solidFill>
                <a:latin typeface="Agency FB" panose="020B0503020202020204" pitchFamily="34" charset="0"/>
              </a:rPr>
              <a:t>CoVID-19</a:t>
            </a:r>
          </a:p>
          <a:p>
            <a:pPr algn="ctr"/>
            <a:endParaRPr lang="fr-FR" sz="3600" b="1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32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934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78016" y="2056186"/>
            <a:ext cx="24666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4400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  <a:p>
            <a:pPr algn="ctr"/>
            <a:endParaRPr lang="fr-FR" sz="2800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0"/>
            <a:ext cx="553998" cy="6859344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ORGANISATION MISE EN PLACE POUR LA GESTION DE LA CRISE</a:t>
            </a:r>
            <a:endParaRPr lang="fr-FR" sz="2400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86213" y="223809"/>
            <a:ext cx="3358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Bonnes pratiques :</a:t>
            </a:r>
            <a:endParaRPr lang="fr-FR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08014" y="2489280"/>
            <a:ext cx="3358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Problématiques rencontrées :</a:t>
            </a:r>
            <a:endParaRPr lang="fr-FR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8014" y="4719559"/>
            <a:ext cx="2339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Réflexions, préconisations :</a:t>
            </a:r>
          </a:p>
        </p:txBody>
      </p:sp>
    </p:spTree>
    <p:extLst>
      <p:ext uri="{BB962C8B-B14F-4D97-AF65-F5344CB8AC3E}">
        <p14:creationId xmlns:p14="http://schemas.microsoft.com/office/powerpoint/2010/main" val="321882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44"/>
            <a:ext cx="12192000" cy="685934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1066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90005" y="1710664"/>
            <a:ext cx="11011989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Officier référent RETEX  </a:t>
            </a:r>
            <a:r>
              <a:rPr lang="fr-FR" sz="2800" b="1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:</a:t>
            </a:r>
          </a:p>
          <a:p>
            <a:endParaRPr lang="fr-FR" sz="2800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  <a:p>
            <a:r>
              <a:rPr lang="fr-FR" sz="2400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Retour à remplir au fil de l’eau, au gré des évolutions, </a:t>
            </a:r>
            <a:r>
              <a:rPr lang="fr-FR" sz="2400" dirty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Ce document sera retourné au </a:t>
            </a:r>
            <a:r>
              <a:rPr lang="fr-FR" sz="2400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chef du service RETEX par mail </a:t>
            </a:r>
            <a:r>
              <a:rPr lang="fr-FR" sz="2400" dirty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en fin de </a:t>
            </a:r>
            <a:r>
              <a:rPr lang="fr-FR" sz="2400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crise.</a:t>
            </a:r>
          </a:p>
          <a:p>
            <a:pPr algn="just"/>
            <a:endParaRPr lang="fr-FR" sz="2400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Suggestion de thématiques non exhaustives que vous pourrez compléter.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Documentation opérationnelles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g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estion des EPI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Pharmacie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Les ressources humaines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Les nouvelles formes de travail (télétravail, </a:t>
            </a:r>
            <a:r>
              <a:rPr lang="fr-FR" dirty="0" err="1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visio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 …)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Gestion des potentiels opérationnels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Le suivi médical et social des agents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Organisation mise en place pour la gestion de la crise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  <a:p>
            <a:endParaRPr lang="fr-FR" sz="2400" dirty="0" smtClean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56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934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78016" y="2056186"/>
            <a:ext cx="24666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4400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  <a:p>
            <a:pPr algn="ctr"/>
            <a:endParaRPr lang="fr-FR" sz="2800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0"/>
            <a:ext cx="553998" cy="6859344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DOCUMENTATION OPERATIONNELLE</a:t>
            </a:r>
            <a:endParaRPr lang="fr-FR" sz="2400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86213" y="223809"/>
            <a:ext cx="3358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Bonnes pratiques :</a:t>
            </a:r>
            <a:endParaRPr lang="fr-FR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08014" y="2489280"/>
            <a:ext cx="3358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Problématiques rencontrées :</a:t>
            </a:r>
            <a:endParaRPr lang="fr-FR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8014" y="4719559"/>
            <a:ext cx="2339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Réflexions, préconisations :</a:t>
            </a:r>
          </a:p>
        </p:txBody>
      </p:sp>
    </p:spTree>
    <p:extLst>
      <p:ext uri="{BB962C8B-B14F-4D97-AF65-F5344CB8AC3E}">
        <p14:creationId xmlns:p14="http://schemas.microsoft.com/office/powerpoint/2010/main" val="418262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934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78016" y="2056186"/>
            <a:ext cx="24666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4400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  <a:p>
            <a:pPr algn="ctr"/>
            <a:endParaRPr lang="fr-FR" sz="2800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0"/>
            <a:ext cx="553998" cy="6859344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GESTION DES EPI</a:t>
            </a:r>
            <a:endParaRPr lang="fr-FR" sz="2400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86213" y="223809"/>
            <a:ext cx="3358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Bonnes pratiques :</a:t>
            </a:r>
            <a:endParaRPr lang="fr-FR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08014" y="2489280"/>
            <a:ext cx="3358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Problématiques rencontrées :</a:t>
            </a:r>
            <a:endParaRPr lang="fr-FR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8014" y="4719559"/>
            <a:ext cx="2339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Réflexions, préconisations :</a:t>
            </a:r>
          </a:p>
        </p:txBody>
      </p:sp>
    </p:spTree>
    <p:extLst>
      <p:ext uri="{BB962C8B-B14F-4D97-AF65-F5344CB8AC3E}">
        <p14:creationId xmlns:p14="http://schemas.microsoft.com/office/powerpoint/2010/main" val="283409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934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78016" y="2056186"/>
            <a:ext cx="24666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4400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  <a:p>
            <a:pPr algn="ctr"/>
            <a:endParaRPr lang="fr-FR" sz="2800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0"/>
            <a:ext cx="553998" cy="6859344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fr-FR" sz="2400" b="1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PHARMACIE</a:t>
            </a:r>
            <a:endParaRPr lang="fr-FR" sz="2400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86213" y="223809"/>
            <a:ext cx="3358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Bonnes pratiques :</a:t>
            </a:r>
            <a:endParaRPr lang="fr-FR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08014" y="2489280"/>
            <a:ext cx="3358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Problématiques rencontrées :</a:t>
            </a:r>
            <a:endParaRPr lang="fr-FR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8014" y="4719559"/>
            <a:ext cx="2339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Réflexions, préconisations :</a:t>
            </a:r>
          </a:p>
        </p:txBody>
      </p:sp>
    </p:spTree>
    <p:extLst>
      <p:ext uri="{BB962C8B-B14F-4D97-AF65-F5344CB8AC3E}">
        <p14:creationId xmlns:p14="http://schemas.microsoft.com/office/powerpoint/2010/main" val="155493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934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78016" y="2056186"/>
            <a:ext cx="24666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4400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  <a:p>
            <a:pPr algn="ctr"/>
            <a:endParaRPr lang="fr-FR" sz="2800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0"/>
            <a:ext cx="553998" cy="6859344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LES RESSOURCES HUMAINES</a:t>
            </a:r>
            <a:endParaRPr lang="fr-FR" sz="2400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86213" y="223809"/>
            <a:ext cx="3358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Bonnes pratiques :</a:t>
            </a:r>
            <a:endParaRPr lang="fr-FR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08014" y="2489280"/>
            <a:ext cx="3358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Problématiques rencontrées :</a:t>
            </a:r>
            <a:endParaRPr lang="fr-FR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8014" y="4719559"/>
            <a:ext cx="2339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Réflexions, préconisations :</a:t>
            </a:r>
          </a:p>
        </p:txBody>
      </p:sp>
    </p:spTree>
    <p:extLst>
      <p:ext uri="{BB962C8B-B14F-4D97-AF65-F5344CB8AC3E}">
        <p14:creationId xmlns:p14="http://schemas.microsoft.com/office/powerpoint/2010/main" val="129340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934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78016" y="2056186"/>
            <a:ext cx="24666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4400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  <a:p>
            <a:pPr algn="ctr"/>
            <a:endParaRPr lang="fr-FR" sz="2800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0"/>
            <a:ext cx="553998" cy="6859344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LES NOUVELLES FORMES DE TRAVAIL</a:t>
            </a:r>
            <a:endParaRPr lang="fr-FR" sz="2400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86213" y="223809"/>
            <a:ext cx="3358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Bonnes pratiques :</a:t>
            </a:r>
            <a:endParaRPr lang="fr-FR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08014" y="2489280"/>
            <a:ext cx="3358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Problématiques rencontrées :</a:t>
            </a:r>
            <a:endParaRPr lang="fr-FR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8014" y="4719559"/>
            <a:ext cx="2339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Réflexions, préconisations :</a:t>
            </a:r>
          </a:p>
        </p:txBody>
      </p:sp>
    </p:spTree>
    <p:extLst>
      <p:ext uri="{BB962C8B-B14F-4D97-AF65-F5344CB8AC3E}">
        <p14:creationId xmlns:p14="http://schemas.microsoft.com/office/powerpoint/2010/main" val="407303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934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78016" y="2056186"/>
            <a:ext cx="24666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4400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  <a:p>
            <a:pPr algn="ctr"/>
            <a:endParaRPr lang="fr-FR" sz="2800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0"/>
            <a:ext cx="553998" cy="6859344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GESTION DES POTENTIELS OPERATIONNELS</a:t>
            </a:r>
            <a:endParaRPr lang="fr-FR" sz="2400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86213" y="223809"/>
            <a:ext cx="3358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Bonnes pratiques :</a:t>
            </a:r>
            <a:endParaRPr lang="fr-FR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08014" y="2489280"/>
            <a:ext cx="3358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Problématiques rencontrées :</a:t>
            </a:r>
            <a:endParaRPr lang="fr-FR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8014" y="4719559"/>
            <a:ext cx="2339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Réflexions, préconisations :</a:t>
            </a:r>
          </a:p>
        </p:txBody>
      </p:sp>
    </p:spTree>
    <p:extLst>
      <p:ext uri="{BB962C8B-B14F-4D97-AF65-F5344CB8AC3E}">
        <p14:creationId xmlns:p14="http://schemas.microsoft.com/office/powerpoint/2010/main" val="292442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934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78016" y="2056186"/>
            <a:ext cx="24666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4400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  <a:p>
            <a:pPr algn="ctr"/>
            <a:endParaRPr lang="fr-FR" sz="2800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0"/>
            <a:ext cx="553998" cy="6859344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LE SUIVI MEDICAL ET SOCIAL DES AGENTS</a:t>
            </a:r>
            <a:endParaRPr lang="fr-FR" sz="2400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86213" y="223809"/>
            <a:ext cx="3358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Bonnes pratiques :</a:t>
            </a:r>
            <a:endParaRPr lang="fr-FR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08014" y="2489280"/>
            <a:ext cx="3358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Problématiques rencontrées :</a:t>
            </a:r>
            <a:endParaRPr lang="fr-FR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8014" y="4719559"/>
            <a:ext cx="2339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Réflexions, préconisations :</a:t>
            </a:r>
          </a:p>
        </p:txBody>
      </p:sp>
    </p:spTree>
    <p:extLst>
      <p:ext uri="{BB962C8B-B14F-4D97-AF65-F5344CB8AC3E}">
        <p14:creationId xmlns:p14="http://schemas.microsoft.com/office/powerpoint/2010/main" val="408301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2363</TotalTime>
  <Words>201</Words>
  <Application>Microsoft Office PowerPoint</Application>
  <PresentationFormat>Grand écran</PresentationFormat>
  <Paragraphs>48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Agency FB</vt:lpstr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DDSIS-13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PIZZALA Nicolas</dc:creator>
  <cp:lastModifiedBy>GAUTIER Anaïs</cp:lastModifiedBy>
  <cp:revision>158</cp:revision>
  <dcterms:created xsi:type="dcterms:W3CDTF">2017-07-24T13:17:38Z</dcterms:created>
  <dcterms:modified xsi:type="dcterms:W3CDTF">2020-04-14T07:42:01Z</dcterms:modified>
</cp:coreProperties>
</file>